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A1A25-060B-4887-A2B7-936C0F43FC36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4E382-8D4A-4973-8534-08CE79976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4E382-8D4A-4973-8534-08CE7997682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354899-D221-4106-BE3D-366C29AEB765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7E3CAE0-F9E3-433D-93AA-E486A7A6D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5032" y="188640"/>
            <a:ext cx="9289032" cy="1857449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effectLst/>
              </a:rPr>
              <a:t>Грибная охота</a:t>
            </a:r>
            <a:r>
              <a:rPr lang="en-US" sz="5400" b="1" i="1" dirty="0" smtClean="0">
                <a:solidFill>
                  <a:srgbClr val="FFFF00"/>
                </a:solidFill>
                <a:effectLst/>
              </a:rPr>
              <a:t>:</a:t>
            </a:r>
            <a:r>
              <a:rPr lang="ru-RU" sz="5400" b="1" i="1" dirty="0" smtClean="0">
                <a:solidFill>
                  <a:srgbClr val="FFFF00"/>
                </a:solidFill>
                <a:effectLst/>
              </a:rPr>
              <a:t> правила </a:t>
            </a:r>
            <a:r>
              <a:rPr lang="ru-RU" sz="5400" b="1" i="1" dirty="0" smtClean="0">
                <a:solidFill>
                  <a:srgbClr val="FFFF00"/>
                </a:solidFill>
                <a:effectLst/>
              </a:rPr>
              <a:t>и рекомендации</a:t>
            </a:r>
            <a:endParaRPr lang="ru-RU" sz="5400" b="1" i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105400"/>
            <a:ext cx="8062912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 ученица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11 класса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Олейникова</a:t>
            </a:r>
            <a:r>
              <a:rPr lang="ru-RU" dirty="0" smtClean="0">
                <a:solidFill>
                  <a:schemeClr val="bg1"/>
                </a:solidFill>
              </a:rPr>
              <a:t> Алина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iledebeaute.ru/files/images/pub/part_1/27325/src/lori-0002743799-smallwww.jpg?250_3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8643"/>
            <a:ext cx="3347864" cy="4459357"/>
          </a:xfrm>
          <a:prstGeom prst="rect">
            <a:avLst/>
          </a:prstGeom>
          <a:noFill/>
        </p:spPr>
      </p:pic>
      <p:pic>
        <p:nvPicPr>
          <p:cNvPr id="13318" name="Picture 6" descr="https://encrypted-tbn2.gstatic.com/images?q=tbn:ANd9GcTD1xu5G7-bfYMQCKe6hDkEMuF0ZWYp2NEgbZ3mQjQanICiAvk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276872"/>
            <a:ext cx="3744416" cy="2804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66"/>
                </a:solidFill>
              </a:rPr>
              <a:t>Новичкам грибной охоты рекомендуется!</a:t>
            </a:r>
            <a:endParaRPr lang="ru-RU" b="1" i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Главное с первого захода в лес донести до новичка ,не в коем случае:</a:t>
            </a:r>
          </a:p>
          <a:p>
            <a:pPr>
              <a:buNone/>
            </a:pPr>
            <a:r>
              <a:rPr lang="ru-RU" dirty="0" smtClean="0"/>
              <a:t>    1.Не жечь в лесу костров.</a:t>
            </a:r>
            <a:br>
              <a:rPr lang="ru-RU" dirty="0" smtClean="0"/>
            </a:br>
            <a:r>
              <a:rPr lang="ru-RU" dirty="0" smtClean="0"/>
              <a:t>2. Не топтать </a:t>
            </a:r>
            <a:r>
              <a:rPr lang="ru-RU" dirty="0" err="1" smtClean="0"/>
              <a:t>грибы,не</a:t>
            </a:r>
            <a:r>
              <a:rPr lang="ru-RU" dirty="0" smtClean="0"/>
              <a:t> портить зелёные насаждения!</a:t>
            </a:r>
            <a:br>
              <a:rPr lang="ru-RU" dirty="0" smtClean="0"/>
            </a:br>
            <a:r>
              <a:rPr lang="ru-RU" dirty="0" smtClean="0"/>
              <a:t>3. Не мусорить в лесу!</a:t>
            </a:r>
            <a:br>
              <a:rPr lang="ru-RU" dirty="0" smtClean="0"/>
            </a:br>
            <a:r>
              <a:rPr lang="ru-RU" dirty="0" smtClean="0"/>
              <a:t>4. Грибницы не разорять, незнакомые грибы не брать!</a:t>
            </a:r>
          </a:p>
          <a:p>
            <a:pPr>
              <a:buNone/>
            </a:pPr>
            <a:r>
              <a:rPr lang="ru-RU" dirty="0" smtClean="0"/>
              <a:t>Береги </a:t>
            </a:r>
            <a:r>
              <a:rPr lang="ru-RU" sz="48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ПРИРОДУ</a:t>
            </a:r>
            <a:r>
              <a:rPr lang="en-US" sz="48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338" name="AutoShape 2" descr="Картинки по запросу грибная ох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0" name="Picture 4" descr="https://encrypted-tbn0.gstatic.com/images?q=tbn:ANd9GcQEcKVDNo3Yn6mv_7unxhfunSb54GzE3Xingd6p3-4BPFEpysp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845441"/>
            <a:ext cx="3491880" cy="2012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Для того чтобы не заблудится в лесу знай</a:t>
            </a:r>
            <a:r>
              <a:rPr lang="en-US" sz="4400" b="1" i="1" dirty="0" smtClean="0"/>
              <a:t>: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2808"/>
            <a:ext cx="8507288" cy="4572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Все </a:t>
            </a:r>
            <a:r>
              <a:rPr lang="ru-RU" dirty="0" smtClean="0"/>
              <a:t>боятся в лесу потеряться. Кто-то берёт навигатор(замечательная штука), кто-то компас, кто-то ориентируется по ландшафту в не знакомых местах.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Бессознательно </a:t>
            </a:r>
            <a:r>
              <a:rPr lang="ru-RU" dirty="0" smtClean="0"/>
              <a:t>по лесу лучше не шастать. Так действительно можно заблудиться. Ориентирами могут быть лесовозные дороги</a:t>
            </a:r>
            <a:r>
              <a:rPr lang="ru-RU" dirty="0" smtClean="0"/>
              <a:t>, волоки</a:t>
            </a:r>
            <a:r>
              <a:rPr lang="ru-RU" dirty="0" smtClean="0"/>
              <a:t>, ручьи, речушки </a:t>
            </a:r>
            <a:r>
              <a:rPr lang="ru-RU" dirty="0" err="1" smtClean="0"/>
              <a:t>хребтики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ru-RU" dirty="0" smtClean="0"/>
              <a:t>если потерялся в лесу, главное сначала сесть и успокоиться. Может ты совсем и не потерялся, просто такая минутная паника. Кстати если </a:t>
            </a:r>
            <a:r>
              <a:rPr lang="ru-RU" dirty="0" err="1" smtClean="0"/>
              <a:t>аукашь</a:t>
            </a:r>
            <a:r>
              <a:rPr lang="ru-RU" dirty="0" smtClean="0"/>
              <a:t> в лесу, то человек который вроде и не далеко, но может и не услышать.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acroclub.ru/gallery/data/523/0_680d5_9f506a0f_-1-X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Так же для грибника надо знать грибной календарь.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7128792" cy="468052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/>
              <a:t>	Сразу </a:t>
            </a:r>
            <a:r>
              <a:rPr lang="ru-RU" b="1" dirty="0" smtClean="0"/>
              <a:t>начну с зимней приметы: если зимой после обильных осадков держится плюсовая температура, значит через 7 - 10 дней по зарослям ивы вдоль рек начинает плодоносить опенок зимний . </a:t>
            </a:r>
          </a:p>
          <a:p>
            <a:pPr algn="just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	Раскрылись </a:t>
            </a:r>
            <a:r>
              <a:rPr lang="ru-RU" b="1" dirty="0" smtClean="0"/>
              <a:t>цветки сирени - время собирать первые шампиньоны. </a:t>
            </a:r>
          </a:p>
          <a:p>
            <a:pPr algn="just">
              <a:buNone/>
            </a:pPr>
            <a:r>
              <a:rPr lang="ru-RU" b="1" dirty="0" smtClean="0"/>
              <a:t>	Зацветает </a:t>
            </a:r>
            <a:r>
              <a:rPr lang="ru-RU" b="1" dirty="0" smtClean="0"/>
              <a:t>липа - появились лисички.</a:t>
            </a:r>
            <a:br>
              <a:rPr lang="ru-RU" b="1" dirty="0" smtClean="0"/>
            </a:br>
            <a:r>
              <a:rPr lang="ru-RU" b="1" dirty="0" smtClean="0"/>
              <a:t>Цветет в городе вишня - в лесу максимум </a:t>
            </a:r>
            <a:r>
              <a:rPr lang="ru-RU" b="1" dirty="0" smtClean="0"/>
              <a:t>сморчков.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i="1" dirty="0" smtClean="0">
                <a:solidFill>
                  <a:srgbClr val="FF0000"/>
                </a:solidFill>
              </a:rPr>
              <a:t>Ядовитые грибы ,будь аккуратней!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ya-gribnik.ru/images/articles/blednaya-pogan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3203848" cy="2484921"/>
          </a:xfrm>
          <a:prstGeom prst="rect">
            <a:avLst/>
          </a:prstGeom>
          <a:noFill/>
        </p:spPr>
      </p:pic>
      <p:pic>
        <p:nvPicPr>
          <p:cNvPr id="17412" name="Picture 4" descr="http://ya-gribnik.ru/images/articles/myhom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628800"/>
            <a:ext cx="3024336" cy="2448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077072"/>
            <a:ext cx="316835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Бледная поганка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4005064"/>
            <a:ext cx="3024336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Мухомор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14" name="Picture 6" descr="http://ya-gribnik.ru/images/articles/sataninskiy-gri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628800"/>
            <a:ext cx="2987824" cy="27167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156176" y="4077072"/>
            <a:ext cx="298782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Сатанинский гриб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16" name="Picture 8" descr="http://ya-gribnik.ru/images/articles/lozhnoopeno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37112"/>
            <a:ext cx="3275856" cy="233119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6488668"/>
            <a:ext cx="32758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Ложноопёнок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18" name="Picture 10" descr="http://ya-gribnik.ru/images/articles/strochok-obyknivennu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509120"/>
            <a:ext cx="2934442" cy="208823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275856" y="6211669"/>
            <a:ext cx="28803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Строчок  обыкновенный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20" name="Picture 12" descr="http://ya-gribnik.ru/images/articles/svinyshk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09558" y="4509120"/>
            <a:ext cx="2934442" cy="216024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156176" y="6488668"/>
            <a:ext cx="29878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Свинушка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</a:rPr>
              <a:t>Несъедобные грибы</a:t>
            </a:r>
            <a:endParaRPr lang="ru-RU" sz="5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ya-gribnik.ru/images/articles/chaynuy-gri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1222" y="1340768"/>
            <a:ext cx="3035630" cy="2160240"/>
          </a:xfrm>
          <a:prstGeom prst="rect">
            <a:avLst/>
          </a:prstGeom>
          <a:noFill/>
        </p:spPr>
      </p:pic>
      <p:pic>
        <p:nvPicPr>
          <p:cNvPr id="18436" name="Picture 4" descr="http://ya-gribnik.ru/images/articles/trutovi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43113" y="1340768"/>
            <a:ext cx="3035629" cy="2160240"/>
          </a:xfrm>
          <a:prstGeom prst="rect">
            <a:avLst/>
          </a:prstGeom>
          <a:noFill/>
        </p:spPr>
      </p:pic>
      <p:pic>
        <p:nvPicPr>
          <p:cNvPr id="18438" name="Picture 6" descr="http://ya-gribnik.ru/images/articles/ryadov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7449" y="1340768"/>
            <a:ext cx="3176551" cy="22605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501008"/>
            <a:ext cx="291581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Чайный гриб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3501008"/>
            <a:ext cx="3024336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Трутовик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3501008"/>
            <a:ext cx="320384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Рядовка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40" name="Picture 8" descr="http://ya-gribnik.ru/images/articles/lisychka-lozhnay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3933056"/>
            <a:ext cx="3024336" cy="2152203"/>
          </a:xfrm>
          <a:prstGeom prst="rect">
            <a:avLst/>
          </a:prstGeom>
          <a:noFill/>
        </p:spPr>
      </p:pic>
      <p:pic>
        <p:nvPicPr>
          <p:cNvPr id="18442" name="Picture 10" descr="http://ya-gribnik.ru/images/articles/mokruh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933056"/>
            <a:ext cx="2915816" cy="2126220"/>
          </a:xfrm>
          <a:prstGeom prst="rect">
            <a:avLst/>
          </a:prstGeom>
          <a:noFill/>
        </p:spPr>
      </p:pic>
      <p:pic>
        <p:nvPicPr>
          <p:cNvPr id="18444" name="Picture 12" descr="http://ya-gribnik.ru/images/articles/opyonok-kirpichno-krasnu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05995" y="3933056"/>
            <a:ext cx="3339193" cy="237626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0" y="5949280"/>
            <a:ext cx="291581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</a:rPr>
              <a:t>Мокруха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5949280"/>
            <a:ext cx="3024336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Ложные </a:t>
            </a:r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</a:rPr>
              <a:t>лисики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144" y="5949280"/>
            <a:ext cx="3456384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Опёнок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кирпино-красный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</TotalTime>
  <Words>85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Грибная охота: правила и рекомендации</vt:lpstr>
      <vt:lpstr>Новичкам грибной охоты рекомендуется!</vt:lpstr>
      <vt:lpstr>Для того чтобы не заблудится в лесу знай:</vt:lpstr>
      <vt:lpstr>Так же для грибника надо знать грибной календарь.</vt:lpstr>
      <vt:lpstr>Ядовитые грибы ,будь аккуратней! </vt:lpstr>
      <vt:lpstr>Несъедобные грибы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Грибная охота:правила и рекомендации</dc:title>
  <dc:creator>алинка</dc:creator>
  <cp:lastModifiedBy>Учитель</cp:lastModifiedBy>
  <cp:revision>9</cp:revision>
  <dcterms:created xsi:type="dcterms:W3CDTF">2015-09-09T15:09:48Z</dcterms:created>
  <dcterms:modified xsi:type="dcterms:W3CDTF">2015-10-03T07:44:51Z</dcterms:modified>
</cp:coreProperties>
</file>