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4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A8BA9C-5C08-4F00-89AB-70EF4833818D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25906B-A114-433F-A612-CAD0A5206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D550-1C05-4BD6-8704-5867EDBA8FA5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BB96-F0A3-410C-912D-F0EDB0577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FABA-DE61-4C82-AF5C-2B86DDFB7B28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936-659E-419B-AE90-C8C070469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5EB0-2D04-4B3C-8EF6-EB036AA624C4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5AD2-D763-4327-8518-1693FF4EC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4B0F04-E81C-43B1-BECB-D9EA902A7470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1907C6-3E41-448F-844D-A1CD23D41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1B54-028E-405E-B804-653750CBD6B1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0334-3479-42CD-8943-DABE96ADF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7425-C08B-49E6-809C-9F0B0F86D634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21A3-543A-40D8-9132-48F09CFCA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1EA5-DC79-405F-87AB-2859B03CBCFD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FAC6B-F0B8-4320-A4A7-AD5045284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75DCA7-FD6B-4161-AF03-D5BA8675D3EC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3C1A1E-B657-4BB8-B78F-898EBCC8C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19AB-FED3-483D-8627-5C414DDA100E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5EA7-A01E-438B-9CFA-39FAC26F2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E4D652-CDFD-4AD3-9370-24CAE89D9128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9BCC3D-7E64-4E8E-8CE9-874DC9A46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2B1855-3C0E-4BAF-A2EF-F14FF45FA800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9DAFC81-21A4-4714-955F-FDB5DDCD8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70" r:id="rId7"/>
    <p:sldLayoutId id="2147483763" r:id="rId8"/>
    <p:sldLayoutId id="2147483771" r:id="rId9"/>
    <p:sldLayoutId id="2147483762" r:id="rId10"/>
    <p:sldLayoutId id="2147483761" r:id="rId11"/>
  </p:sldLayoutIdLst>
  <p:transition advTm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90F155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007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007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E000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5" descr="_pamyatka_po_soblyudeniyu_mer_pozharnoy_bezopasnosti_v_lesu_i_na_dayanh_uyaastkahl20_1954351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620713"/>
            <a:ext cx="8137525" cy="4321175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0120" y="4869160"/>
            <a:ext cx="8183880" cy="10515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Выполнила презентацию: Николаева Виктория 11 класс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Когда случается пожар, на помощь приходят пожарные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2530" name="Picture 7" descr="MPj040039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7063"/>
            <a:ext cx="7058025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Пожарные одеты в специальные огнеупорные костюмы, а голову защищает каска.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3554" name="Picture 4" descr="MPj04007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79200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Быть пожарником – очень опасная и рискованная профессия.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4578" name="Picture 13" descr="MPj01789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79200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2"/>
          <p:cNvSpPr>
            <a:spLocks noChangeArrowheads="1"/>
          </p:cNvSpPr>
          <p:nvPr/>
        </p:nvSpPr>
        <p:spPr bwMode="auto">
          <a:xfrm>
            <a:off x="2286000" y="-2157413"/>
            <a:ext cx="457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100" b="1" i="1">
                <a:latin typeface="Verdana" pitchFamily="34" charset="0"/>
              </a:rPr>
              <a:t>. </a:t>
            </a:r>
          </a:p>
        </p:txBody>
      </p:sp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2286000" y="-2019300"/>
            <a:ext cx="4572000" cy="79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sz="1000" b="1" i="1" dirty="0">
              <a:latin typeface="Verdana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sz="1000" b="1" i="1" dirty="0">
              <a:solidFill>
                <a:schemeClr val="accent2"/>
              </a:solidFill>
              <a:latin typeface="Verdana" pitchFamily="34" charset="0"/>
            </a:endParaRPr>
          </a:p>
          <a:p>
            <a:pPr marL="342900" indent="-3429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Если огонь небольшой, можно попробовать сразу же затушить его, набросив, например, на него плотную ткань, одеяло или вылив кастрюлю воды.</a:t>
            </a:r>
          </a:p>
          <a:p>
            <a:pPr marL="342900" indent="-3429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Если огонь сразу не погас, немедленно убегай из дома в безопасное место. И только после этого звони в пожарную охрану по телефону «О 1» (табличка) или попроси об этом соседей. </a:t>
            </a:r>
          </a:p>
          <a:p>
            <a:pPr marL="342900" indent="-3429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Если не можешь убежать из горящей квартиры, сразу же позвони по телефону «01» и сообщи пожарным точный адрес и номер своей квартиры. После этого из окна зови на помощь соседей и прохожих.</a:t>
            </a:r>
          </a:p>
          <a:p>
            <a:pPr marL="342900" indent="-3429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Если чувствуешь, что задыхаешься от дыма, опустись на корточки или продвигайся к выходу ползком - внизу меньше дыма.</a:t>
            </a:r>
          </a:p>
          <a:p>
            <a:pPr marL="342900" indent="-3429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5. При пожаре в подъезде никогда не садись в лифт. Он может отключиться, и ты задохнешься.</a:t>
            </a:r>
          </a:p>
          <a:p>
            <a:pPr marL="342900" indent="-3429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6. Ожидая приезда пожарных, не теряй головы и не выпрыгивай из окна. Тебя обязательно спасут.</a:t>
            </a:r>
          </a:p>
          <a:p>
            <a:pPr marL="342900" indent="-3429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7. Когда приедут пожарные, во всем их слушайся и не бойся. Они лучше знают, как тебя спасти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258888" y="450850"/>
            <a:ext cx="6652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амятка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вести себя при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пожаре!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183562" cy="1052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Пожарное дело- для крепких парней,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Пожарное дело- спасение людей,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Пожарное дело-отвага и честь,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Пожарное дело- так было и есть!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Орден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"За заслуги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перед Отечеством</a:t>
            </a:r>
            <a:endParaRPr lang="ru-RU" sz="2000" b="0" i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Орден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Мужества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6629" name="Picture 4" descr="Орден За заслуги перед Отечеств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3014151" cy="223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Орден Мужеств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112" y="1772816"/>
            <a:ext cx="2510552" cy="2448272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MPj040963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1125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479715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внимание!!!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80112" y="1052736"/>
            <a:ext cx="2971800" cy="4206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800" b="1" i="1" dirty="0" smtClean="0">
                <a:solidFill>
                  <a:schemeClr val="accent2"/>
                </a:solidFill>
              </a:rPr>
              <a:t>Не шутите с огнём!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800" b="1" i="1" dirty="0" smtClean="0">
                <a:solidFill>
                  <a:schemeClr val="accent2"/>
                </a:solidFill>
              </a:rPr>
              <a:t> Я- огонь! Я – друг ребят.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800" b="1" i="1" dirty="0" smtClean="0">
                <a:solidFill>
                  <a:schemeClr val="accent2"/>
                </a:solidFill>
              </a:rPr>
              <a:t> Но когда со мной шалят,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800" b="1" i="1" dirty="0" smtClean="0">
                <a:solidFill>
                  <a:schemeClr val="accent2"/>
                </a:solidFill>
              </a:rPr>
              <a:t> Становлюсь тогда врагом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800" b="1" i="1" dirty="0" smtClean="0">
                <a:solidFill>
                  <a:schemeClr val="accent2"/>
                </a:solidFill>
              </a:rPr>
              <a:t> И сжигаю все кругом!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800" b="1" i="1" dirty="0" smtClean="0">
                <a:solidFill>
                  <a:schemeClr val="accent2"/>
                </a:solidFill>
              </a:rPr>
              <a:t>Не берите в руки спички! 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800" b="1" i="1" dirty="0" smtClean="0">
                <a:solidFill>
                  <a:schemeClr val="accent2"/>
                </a:solidFill>
              </a:rPr>
              <a:t> Чтобы лес, звериный дом,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800" b="1" i="1" dirty="0" smtClean="0">
                <a:solidFill>
                  <a:schemeClr val="accent2"/>
                </a:solidFill>
              </a:rPr>
              <a:t> Не пылал нигде огнём.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ru-RU" sz="1800" dirty="0" smtClean="0"/>
          </a:p>
        </p:txBody>
      </p:sp>
      <p:pic>
        <p:nvPicPr>
          <p:cNvPr id="14339" name="Содержимое 4" descr="il_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836613"/>
            <a:ext cx="4897437" cy="4818062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652120" y="980728"/>
            <a:ext cx="2971800" cy="42068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7463" marR="0" algn="just" eaLnBrk="1" hangingPunct="1">
              <a:spcBef>
                <a:spcPct val="0"/>
              </a:spcBef>
              <a:defRPr/>
            </a:pPr>
            <a:r>
              <a:rPr lang="ru-RU" sz="2000" b="1" i="1" dirty="0" smtClean="0"/>
              <a:t> </a:t>
            </a:r>
            <a:r>
              <a:rPr lang="ru-RU" sz="2800" b="1" i="1" dirty="0" smtClean="0"/>
              <a:t>Чтоб не плакали букашки,</a:t>
            </a:r>
            <a:endParaRPr lang="ru-RU" sz="2800" dirty="0" smtClean="0"/>
          </a:p>
          <a:p>
            <a:pPr marL="17463" marR="0" algn="just" eaLnBrk="1" hangingPunct="1">
              <a:spcBef>
                <a:spcPct val="0"/>
              </a:spcBef>
              <a:defRPr/>
            </a:pPr>
            <a:r>
              <a:rPr lang="ru-RU" sz="2800" b="1" i="1" dirty="0" smtClean="0"/>
              <a:t> Не теряли гнёзда пташки,</a:t>
            </a:r>
            <a:endParaRPr lang="ru-RU" sz="2800" dirty="0" smtClean="0"/>
          </a:p>
          <a:p>
            <a:pPr marL="17463" marR="0" algn="just" eaLnBrk="1" hangingPunct="1">
              <a:spcBef>
                <a:spcPct val="0"/>
              </a:spcBef>
              <a:defRPr/>
            </a:pPr>
            <a:r>
              <a:rPr lang="ru-RU" sz="2800" b="1" i="1" dirty="0" smtClean="0"/>
              <a:t> А лишь пели песни птички,</a:t>
            </a:r>
            <a:endParaRPr lang="ru-RU" sz="2800" dirty="0" smtClean="0"/>
          </a:p>
          <a:p>
            <a:pPr marL="17463" marR="0" algn="just" eaLnBrk="1" hangingPunct="1">
              <a:spcBef>
                <a:spcPct val="0"/>
              </a:spcBef>
              <a:defRPr/>
            </a:pPr>
            <a:r>
              <a:rPr lang="ru-RU" sz="2800" b="1" i="1" dirty="0" smtClean="0"/>
              <a:t> Не берите в руки спички!</a:t>
            </a:r>
            <a:endParaRPr lang="ru-RU" sz="2800" dirty="0" smtClean="0"/>
          </a:p>
          <a:p>
            <a:pPr marL="17463" marR="0" eaLnBrk="1" hangingPunct="1">
              <a:spcBef>
                <a:spcPct val="0"/>
              </a:spcBef>
              <a:defRPr/>
            </a:pPr>
            <a:endParaRPr lang="ru-RU" sz="2800" dirty="0" smtClean="0"/>
          </a:p>
        </p:txBody>
      </p:sp>
      <p:pic>
        <p:nvPicPr>
          <p:cNvPr id="15363" name="Содержимое 4" descr="stixi-dlya-detej-pravila-pozharnoj-bezopasnosti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548680"/>
            <a:ext cx="4824536" cy="5093728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80112" y="980728"/>
            <a:ext cx="2971800" cy="42068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463" marR="0" eaLnBrk="1" hangingPunct="1">
              <a:spcBef>
                <a:spcPct val="0"/>
              </a:spcBef>
              <a:defRPr/>
            </a:pPr>
            <a:r>
              <a:rPr lang="ru-RU" sz="1800" b="1" dirty="0" smtClean="0"/>
              <a:t> </a:t>
            </a:r>
            <a:r>
              <a:rPr lang="ru-RU" sz="1800" b="1" i="1" dirty="0" smtClean="0"/>
              <a:t>В лесу беда, </a:t>
            </a:r>
            <a:endParaRPr lang="en-US" sz="1800" b="1" i="1" dirty="0" smtClean="0"/>
          </a:p>
          <a:p>
            <a:pPr marL="17463" marR="0" eaLnBrk="1" hangingPunct="1">
              <a:spcBef>
                <a:spcPct val="0"/>
              </a:spcBef>
              <a:defRPr/>
            </a:pPr>
            <a:r>
              <a:rPr lang="ru-RU" sz="1800" b="1" i="1" dirty="0" smtClean="0"/>
              <a:t>В лесу пожар,</a:t>
            </a:r>
          </a:p>
          <a:p>
            <a:pPr marL="17463" marR="0" eaLnBrk="1" hangingPunct="1">
              <a:spcBef>
                <a:spcPct val="0"/>
              </a:spcBef>
              <a:defRPr/>
            </a:pPr>
            <a:r>
              <a:rPr lang="ru-RU" sz="1800" b="1" i="1" dirty="0" smtClean="0"/>
              <a:t> Горит у Зайца дом. </a:t>
            </a:r>
          </a:p>
          <a:p>
            <a:pPr marL="17463" marR="0" eaLnBrk="1" hangingPunct="1">
              <a:spcBef>
                <a:spcPct val="0"/>
              </a:spcBef>
              <a:defRPr/>
            </a:pPr>
            <a:r>
              <a:rPr lang="ru-RU" sz="1800" b="1" i="1" dirty="0" smtClean="0"/>
              <a:t>Пылает пол, и потолок, и все пожитки в нём. </a:t>
            </a:r>
          </a:p>
          <a:p>
            <a:pPr marL="17463" marR="0" eaLnBrk="1" hangingPunct="1">
              <a:spcBef>
                <a:spcPct val="0"/>
              </a:spcBef>
              <a:defRPr/>
            </a:pPr>
            <a:r>
              <a:rPr lang="ru-RU" sz="1800" b="1" i="1" dirty="0" smtClean="0"/>
              <a:t>По дому мечется косой, </a:t>
            </a:r>
          </a:p>
          <a:p>
            <a:pPr marL="17463" marR="0" eaLnBrk="1" hangingPunct="1">
              <a:spcBef>
                <a:spcPct val="0"/>
              </a:spcBef>
              <a:defRPr/>
            </a:pPr>
            <a:r>
              <a:rPr lang="ru-RU" sz="1800" b="1" i="1" dirty="0" smtClean="0"/>
              <a:t>- Спасите! Караул! </a:t>
            </a:r>
          </a:p>
          <a:p>
            <a:pPr marL="17463" marR="0" eaLnBrk="1" hangingPunct="1">
              <a:spcBef>
                <a:spcPct val="0"/>
              </a:spcBef>
              <a:defRPr/>
            </a:pPr>
            <a:r>
              <a:rPr lang="ru-RU" sz="1800" b="1" i="1" dirty="0" smtClean="0"/>
              <a:t> Я просто печь хотел разжечь</a:t>
            </a:r>
            <a:r>
              <a:rPr lang="en-US" sz="1800" b="1" i="1" dirty="0" smtClean="0"/>
              <a:t> </a:t>
            </a:r>
            <a:r>
              <a:rPr lang="ru-RU" sz="1800" b="1" i="1" dirty="0" smtClean="0"/>
              <a:t>и спичку черканул.</a:t>
            </a:r>
          </a:p>
          <a:p>
            <a:pPr marL="17463" marR="0" eaLnBrk="1" hangingPunct="1">
              <a:spcBef>
                <a:spcPct val="0"/>
              </a:spcBef>
              <a:defRPr/>
            </a:pPr>
            <a:endParaRPr lang="ru-RU" sz="1800" b="1" dirty="0" smtClean="0"/>
          </a:p>
        </p:txBody>
      </p:sp>
      <p:pic>
        <p:nvPicPr>
          <p:cNvPr id="16389" name="Picture 7" descr="ого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4464496" cy="370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8104" y="1124744"/>
            <a:ext cx="2971800" cy="42068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ru-RU" b="1" i="1" dirty="0" smtClean="0">
              <a:latin typeface="Arial" charset="0"/>
            </a:endParaRPr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i="1" dirty="0" smtClean="0"/>
              <a:t> Енот несётся с топором, Бобёр с ведром бежит, </a:t>
            </a:r>
            <a:endParaRPr lang="ru-RU" i="1" dirty="0" smtClean="0"/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i="1" dirty="0" smtClean="0"/>
              <a:t> Но всё напрасно. Зайца дом ещё сильней горит. </a:t>
            </a:r>
            <a:endParaRPr lang="ru-RU" i="1" dirty="0" smtClean="0"/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i="1" dirty="0" smtClean="0"/>
              <a:t> Но, вдруг, огонь стал угасать и перестал гореть. </a:t>
            </a:r>
            <a:endParaRPr lang="ru-RU" i="1" dirty="0" smtClean="0"/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i="1" dirty="0" smtClean="0"/>
              <a:t> Зверушки радостно кричат, </a:t>
            </a:r>
            <a:endParaRPr lang="ru-RU" i="1" dirty="0" smtClean="0"/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i="1" dirty="0" smtClean="0"/>
              <a:t> - Да здравствует, Медведь! </a:t>
            </a:r>
            <a:endParaRPr lang="ru-RU" i="1" dirty="0" smtClean="0"/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i="1" dirty="0" smtClean="0"/>
              <a:t> Медведь от смерти Зайца спас, пожар он погасил. </a:t>
            </a:r>
            <a:endParaRPr lang="ru-RU" i="1" dirty="0" smtClean="0"/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i="1" dirty="0" smtClean="0"/>
              <a:t> Медведю слава! Он – герой! Огонь водой залил! </a:t>
            </a:r>
            <a:endParaRPr lang="ru-RU" i="1" dirty="0" smtClean="0"/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i="1" dirty="0" smtClean="0"/>
              <a:t>  </a:t>
            </a:r>
            <a:endParaRPr lang="ru-RU" i="1" dirty="0" smtClean="0"/>
          </a:p>
          <a:p>
            <a:pPr marL="17463" marR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i="1" dirty="0" smtClean="0"/>
              <a:t> </a:t>
            </a:r>
            <a:endParaRPr lang="ru-RU" dirty="0" smtClean="0"/>
          </a:p>
        </p:txBody>
      </p:sp>
      <p:pic>
        <p:nvPicPr>
          <p:cNvPr id="17411" name="Содержимое 4" descr="il_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349500"/>
            <a:ext cx="237648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больн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44021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Текст 2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Содержимое 3"/>
          <p:cNvSpPr>
            <a:spLocks noGrp="1"/>
          </p:cNvSpPr>
          <p:nvPr>
            <p:ph sz="half" idx="1"/>
          </p:nvPr>
        </p:nvSpPr>
        <p:spPr>
          <a:xfrm>
            <a:off x="762000" y="930275"/>
            <a:ext cx="4625975" cy="4724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Не играй, дружок, со спичкой,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Помни ты, она мала,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Но от спички-невелички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Может дом сгореть дотла.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Младшим братьям и сестричкам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Дошколята говорят: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«Крепко помните, что спички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Не игрушка для ребят!»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>
                <a:solidFill>
                  <a:srgbClr val="FF0000"/>
                </a:solidFill>
              </a:rPr>
              <a:t>(Б. Миротворцев)</a:t>
            </a: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18436" name="Picture 6" descr="MPj04018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6672"/>
            <a:ext cx="3300412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80112" y="1124744"/>
            <a:ext cx="2971800" cy="42068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463" marR="0" eaLnBrk="1" hangingPunct="1">
              <a:spcBef>
                <a:spcPct val="0"/>
              </a:spcBef>
              <a:defRPr/>
            </a:pPr>
            <a:r>
              <a:rPr lang="ru-RU" sz="2200" b="1" i="1" dirty="0" smtClean="0"/>
              <a:t>Запомните, дети,</a:t>
            </a:r>
            <a:endParaRPr lang="ru-RU" sz="2200" dirty="0" smtClean="0"/>
          </a:p>
          <a:p>
            <a:pPr marL="17463" marR="0" eaLnBrk="1" hangingPunct="1">
              <a:spcBef>
                <a:spcPct val="0"/>
              </a:spcBef>
              <a:defRPr/>
            </a:pPr>
            <a:r>
              <a:rPr lang="ru-RU" sz="2200" b="1" i="1" dirty="0" smtClean="0"/>
              <a:t> Правила эти:</a:t>
            </a:r>
            <a:endParaRPr lang="ru-RU" sz="2200" dirty="0" smtClean="0"/>
          </a:p>
          <a:p>
            <a:pPr marL="17463" marR="0" eaLnBrk="1" hangingPunct="1">
              <a:spcBef>
                <a:spcPct val="0"/>
              </a:spcBef>
              <a:defRPr/>
            </a:pPr>
            <a:r>
              <a:rPr lang="ru-RU" sz="2200" b="1" i="1" dirty="0" smtClean="0"/>
              <a:t> Ты о пожаре услыхал,</a:t>
            </a:r>
            <a:endParaRPr lang="ru-RU" sz="2200" dirty="0" smtClean="0"/>
          </a:p>
          <a:p>
            <a:pPr marL="17463" marR="0" eaLnBrk="1" hangingPunct="1">
              <a:spcBef>
                <a:spcPct val="0"/>
              </a:spcBef>
              <a:defRPr/>
            </a:pPr>
            <a:r>
              <a:rPr lang="ru-RU" sz="2200" b="1" i="1" dirty="0" smtClean="0"/>
              <a:t> Скорей об этом дай сигнал!</a:t>
            </a:r>
            <a:endParaRPr lang="ru-RU" sz="2200" dirty="0" smtClean="0"/>
          </a:p>
          <a:p>
            <a:pPr marL="17463" marR="0" eaLnBrk="1" hangingPunct="1">
              <a:spcBef>
                <a:spcPct val="0"/>
              </a:spcBef>
              <a:defRPr/>
            </a:pPr>
            <a:r>
              <a:rPr lang="ru-RU" sz="2200" b="1" i="1" dirty="0" smtClean="0"/>
              <a:t>Пусть помнит каждый гражданин</a:t>
            </a:r>
            <a:endParaRPr lang="ru-RU" sz="2200" dirty="0" smtClean="0"/>
          </a:p>
          <a:p>
            <a:pPr marL="17463" marR="0" eaLnBrk="1" hangingPunct="1">
              <a:spcBef>
                <a:spcPct val="0"/>
              </a:spcBef>
              <a:defRPr/>
            </a:pPr>
            <a:r>
              <a:rPr lang="ru-RU" sz="2200" b="1" i="1" dirty="0" smtClean="0"/>
              <a:t> Пожарный номер — 01!</a:t>
            </a:r>
            <a:endParaRPr lang="ru-RU" sz="2200" dirty="0" smtClean="0"/>
          </a:p>
          <a:p>
            <a:pPr marL="17463" marR="0" eaLnBrk="1" hangingPunct="1">
              <a:spcBef>
                <a:spcPct val="0"/>
              </a:spcBef>
              <a:defRPr/>
            </a:pPr>
            <a:endParaRPr lang="ru-RU" sz="1300" dirty="0" smtClean="0"/>
          </a:p>
        </p:txBody>
      </p:sp>
      <p:pic>
        <p:nvPicPr>
          <p:cNvPr id="19460" name="Содержимое 4" descr="74992492_820914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8958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562" cy="1050925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Большую опасность представляют собой костры, которые люди разводят в лесу или вблизи строений.</a:t>
            </a:r>
            <a:endParaRPr lang="ru-RU" sz="20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0482" name="Picture 7" descr="PICT1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50863"/>
            <a:ext cx="76327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Люди, как правило, забывают потушить костер, и тогда раздуваемые ветром искры разлетаются на большие расстояния, образуя новые очаги возгораний.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1506" name="Picture 4" descr="MPj04019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7920037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171</TotalTime>
  <Words>562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Выполнила презентацию: Николаева Виктория 11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Большую опасность представляют собой костры, которые люди разводят в лесу или вблизи строений.</vt:lpstr>
      <vt:lpstr>Люди, как правило, забывают потушить костер, и тогда раздуваемые ветром искры разлетаются на большие расстояния, образуя новые очаги возгораний. </vt:lpstr>
      <vt:lpstr>Когда случается пожар, на помощь приходят пожарные</vt:lpstr>
      <vt:lpstr>Пожарные одеты в специальные огнеупорные костюмы, а голову защищает каска.</vt:lpstr>
      <vt:lpstr>Быть пожарником – очень опасная и рискованная профессия.</vt:lpstr>
      <vt:lpstr>Слайд 13</vt:lpstr>
      <vt:lpstr> Пожарное дело- для крепких парней, Пожарное дело- спасение людей, Пожарное дело-отвага и честь, Пожарное дело- так было и есть!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пожарной безопасности в лесах.</dc:title>
  <dc:creator>User</dc:creator>
  <cp:lastModifiedBy>Учитель</cp:lastModifiedBy>
  <cp:revision>30</cp:revision>
  <dcterms:created xsi:type="dcterms:W3CDTF">2011-11-07T07:41:00Z</dcterms:created>
  <dcterms:modified xsi:type="dcterms:W3CDTF">2015-10-03T07:48:50Z</dcterms:modified>
</cp:coreProperties>
</file>