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911FE-9779-4B38-AFB4-5347015D5164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EE3B-634F-4C63-AE6F-76ADA4736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1FE1-A626-46B7-A953-188CB2917FAC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B520-0C9F-4057-83F9-5E44F590D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C20D-A74E-40CC-B3B3-603B70CF7034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229E-3FE5-49C0-9CEF-CA799C88A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C2E8-17A9-42B0-9F40-021D9498CDDA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52B2-E6A6-4C83-B570-B735F477C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D4BA-C9EF-4133-BF78-E18B12C497B6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9A5C-DA89-437E-9060-0337F9A17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60D2-6297-4F2D-A419-55B23827903F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B2675-A384-4743-85E0-0BECAB5EA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29F2-984B-4CD2-889F-BFE3D81FF2BF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1FDB-0C1F-4EB9-B24F-02B2EA1FD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DBE6-B6DE-4409-9EC5-4D6D6592EBEB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F0831-9F97-44D4-8AC7-FB335FE43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C567-2DD9-4407-82AF-8CCD0CF67E68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C0CC3-E50E-4998-AD13-E870B38B0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5BF6-C38F-4A43-9BF3-F18CF3021217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D980-012E-4322-93A6-C66ED8F0B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B19B-D040-4E82-B5FD-82B66309B39B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DD49-867F-4D9E-BC4F-A7100F017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FED180-E601-4154-AC48-3A5294DA6887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208BE8-69F7-4EB4-BACB-BD6BFE8C2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BEBA8EAE-BF5A-486C-A8C5-ECC9F3942E4B}"/>
              <a:ext uri="{28A0092B-C50C-407E-A947-70E740481C1C}"/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8229600" cy="4929187"/>
          </a:xfrm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СПОРТИВНЫЙ ЛОНГМОБ СОЧИ 20-14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Олимпизм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соединяющий спорт с культурой и образованием, стремится к созданию образа жизни, основывающегося на радости от усилия, на воспитательной ценности хорошего примера и на уважении к всеобщим основным этическим принципам.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Олимпийская хартия</a:t>
            </a:r>
            <a:endParaRPr lang="ru-RU" sz="3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 «Фортуна»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ГКООУ ЛО «</a:t>
            </a:r>
            <a:r>
              <a:rPr lang="ru-RU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Лужская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санаторная школа-интернат»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проведения: 22 октября 2013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 старта:  Луга, Ленинградская обл.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Суммарное расстояние: 286,85 км.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участников: 111 человек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передвижения: бег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</p:txBody>
      </p:sp>
      <p:pic>
        <p:nvPicPr>
          <p:cNvPr id="2052" name="Picture 3" descr="D:\Docs\Мои рисунки\Toolbox\2010-04-07\Image0043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2500313"/>
            <a:ext cx="28162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Прямоугольник 5"/>
          <p:cNvSpPr>
            <a:spLocks noChangeArrowheads="1"/>
          </p:cNvSpPr>
          <p:nvPr/>
        </p:nvSpPr>
        <p:spPr bwMode="auto">
          <a:xfrm>
            <a:off x="285750" y="5143500"/>
            <a:ext cx="83581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рамках акции «Спортивный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лонгмоб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Сочи 20-14»,  приуроченной к Олимпийским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Паралимпийским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играм, с 1 сентября 2013 года по 1 февраля 2014 года  в 80 регионах проведено 2 453 старта. В стартах приняли  участие более  350 тысяч детей, педагогов и родителей. Суммарно участники акции преодолели  719 998 километров  — обогнули Землю 17 раз!</a:t>
            </a:r>
          </a:p>
        </p:txBody>
      </p:sp>
      <p:pic>
        <p:nvPicPr>
          <p:cNvPr id="2054" name="Picture 3" descr="C:\Documents and Settings\ADMIN\Рабочий стол\конкурс Я выбираю\3-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2428875"/>
            <a:ext cx="11128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BEBA8EAE-BF5A-486C-A8C5-ECC9F3942E4B}"/>
              <a:ext uri="{28A0092B-C50C-407E-A947-70E740481C1C}"/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/>
            </a:extLst>
          </a:blip>
          <a:srcRect/>
          <a:stretch/>
        </p:blipFill>
        <p:spPr>
          <a:xfrm rot="21221108">
            <a:off x="1235908" y="854037"/>
            <a:ext cx="4376976" cy="2428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>
          <a:xfrm>
            <a:off x="5532187" y="502645"/>
            <a:ext cx="3602182" cy="6470073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>
          <a:xfrm>
            <a:off x="827583" y="3356991"/>
            <a:ext cx="4604241" cy="350100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1547813" y="333375"/>
            <a:ext cx="61801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ГКООУ ЛО «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Лужская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санаторная школа – интернат»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/>
            </a:extLst>
          </a:blip>
          <a:srcRect/>
          <a:stretch/>
        </p:blipFill>
        <p:spPr>
          <a:xfrm>
            <a:off x="3563888" y="692696"/>
            <a:ext cx="1912268" cy="369159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>
          <a:xfrm>
            <a:off x="5940152" y="764704"/>
            <a:ext cx="2799956" cy="5616624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>
          <a:xfrm>
            <a:off x="251520" y="692696"/>
            <a:ext cx="2743200" cy="429490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691680" y="3644650"/>
            <a:ext cx="4533850" cy="301865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1547813" y="260350"/>
            <a:ext cx="61801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ГКООУ ЛО «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Лужская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санаторная школа – интернат»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-1279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/>
            </a:extLst>
          </a:blip>
          <a:srcRect/>
          <a:stretch/>
        </p:blipFill>
        <p:spPr>
          <a:xfrm>
            <a:off x="3779912" y="692696"/>
            <a:ext cx="4519400" cy="310259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 rot="406786">
            <a:off x="5992353" y="3711949"/>
            <a:ext cx="2116986" cy="317959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>
          <a:xfrm rot="21249549">
            <a:off x="939736" y="853712"/>
            <a:ext cx="1938957" cy="371820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/>
            </a:extLst>
          </a:blip>
          <a:srcRect/>
          <a:stretch/>
        </p:blipFill>
        <p:spPr>
          <a:xfrm>
            <a:off x="539552" y="3700108"/>
            <a:ext cx="5156132" cy="292691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1547813" y="333375"/>
            <a:ext cx="61801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ГКООУ ЛО «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Лужская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санаторная школа – интернат»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-1279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/>
            </a:extLst>
          </a:blip>
          <a:srcRect/>
          <a:stretch/>
        </p:blipFill>
        <p:spPr>
          <a:xfrm>
            <a:off x="467544" y="836712"/>
            <a:ext cx="3929399" cy="30236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/>
            </a:extLst>
          </a:blip>
          <a:srcRect/>
          <a:stretch/>
        </p:blipFill>
        <p:spPr>
          <a:xfrm>
            <a:off x="4644008" y="3789040"/>
            <a:ext cx="4058964" cy="289925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/>
          <a:stretch/>
        </p:blipFill>
        <p:spPr>
          <a:xfrm>
            <a:off x="4716016" y="908720"/>
            <a:ext cx="4059344" cy="253999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/>
            </a:extLst>
          </a:blip>
          <a:srcRect/>
          <a:stretch/>
        </p:blipFill>
        <p:spPr>
          <a:xfrm>
            <a:off x="467544" y="4149080"/>
            <a:ext cx="4009077" cy="243065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1" name="TextBox 10"/>
          <p:cNvSpPr txBox="1"/>
          <p:nvPr/>
        </p:nvSpPr>
        <p:spPr>
          <a:xfrm>
            <a:off x="1547813" y="333375"/>
            <a:ext cx="618013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ГКООУ ЛО «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Лужская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санаторная школа – интернат»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106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Book Antiqua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User110</dc:creator>
  <cp:lastModifiedBy>Admin</cp:lastModifiedBy>
  <cp:revision>21</cp:revision>
  <dcterms:created xsi:type="dcterms:W3CDTF">2013-10-22T18:51:30Z</dcterms:created>
  <dcterms:modified xsi:type="dcterms:W3CDTF">2015-05-15T13:04:10Z</dcterms:modified>
</cp:coreProperties>
</file>